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78" r:id="rId6"/>
    <p:sldId id="257" r:id="rId7"/>
    <p:sldId id="258" r:id="rId8"/>
    <p:sldId id="259" r:id="rId9"/>
    <p:sldId id="279" r:id="rId10"/>
    <p:sldId id="280" r:id="rId11"/>
    <p:sldId id="281" r:id="rId12"/>
    <p:sldId id="282" r:id="rId13"/>
    <p:sldId id="286" r:id="rId14"/>
    <p:sldId id="287" r:id="rId15"/>
    <p:sldId id="291" r:id="rId16"/>
    <p:sldId id="292" r:id="rId17"/>
    <p:sldId id="293" r:id="rId18"/>
    <p:sldId id="288" r:id="rId19"/>
    <p:sldId id="289"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236C93-26DE-4E5E-AF7C-7423360EA4E8}">
          <p14:sldIdLst>
            <p14:sldId id="256"/>
            <p14:sldId id="278"/>
            <p14:sldId id="257"/>
            <p14:sldId id="258"/>
            <p14:sldId id="259"/>
            <p14:sldId id="279"/>
            <p14:sldId id="280"/>
            <p14:sldId id="281"/>
            <p14:sldId id="282"/>
            <p14:sldId id="286"/>
            <p14:sldId id="287"/>
            <p14:sldId id="291"/>
            <p14:sldId id="292"/>
            <p14:sldId id="293"/>
            <p14:sldId id="288"/>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2" autoAdjust="0"/>
  </p:normalViewPr>
  <p:slideViewPr>
    <p:cSldViewPr snapToGrid="0">
      <p:cViewPr varScale="1">
        <p:scale>
          <a:sx n="54" d="100"/>
          <a:sy n="54" d="100"/>
        </p:scale>
        <p:origin x="79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1/24/2022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51791" y="954158"/>
            <a:ext cx="8030818" cy="1292331"/>
          </a:xfrm>
        </p:spPr>
        <p:txBody>
          <a:bodyPr/>
          <a:lstStyle/>
          <a:p>
            <a:r>
              <a:rPr lang="en-US" sz="7200" dirty="0"/>
              <a:t>Mini-project</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5049078" y="2246489"/>
            <a:ext cx="6205943" cy="576224"/>
          </a:xfrm>
        </p:spPr>
        <p:txBody>
          <a:bodyPr>
            <a:normAutofit/>
          </a:bodyPr>
          <a:lstStyle/>
          <a:p>
            <a:r>
              <a:rPr lang="en-US" dirty="0"/>
              <a:t>​</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94A-6D62-4FC1-A9AB-40F1267168BF}"/>
              </a:ext>
            </a:extLst>
          </p:cNvPr>
          <p:cNvSpPr>
            <a:spLocks noGrp="1"/>
          </p:cNvSpPr>
          <p:nvPr>
            <p:ph type="title"/>
          </p:nvPr>
        </p:nvSpPr>
        <p:spPr>
          <a:xfrm>
            <a:off x="6550100" y="874643"/>
            <a:ext cx="4968919" cy="1669774"/>
          </a:xfrm>
        </p:spPr>
        <p:txBody>
          <a:bodyPr/>
          <a:lstStyle/>
          <a:p>
            <a:pPr algn="r"/>
            <a:r>
              <a:rPr lang="en-US" sz="9600" dirty="0"/>
              <a:t>CSS</a:t>
            </a:r>
            <a:endParaRPr lang="en-IN" sz="9600" dirty="0"/>
          </a:p>
        </p:txBody>
      </p:sp>
      <p:sp>
        <p:nvSpPr>
          <p:cNvPr id="4" name="Text Placeholder 3">
            <a:extLst>
              <a:ext uri="{FF2B5EF4-FFF2-40B4-BE49-F238E27FC236}">
                <a16:creationId xmlns:a16="http://schemas.microsoft.com/office/drawing/2014/main" id="{3DF739CD-7342-402A-9A84-B9A90D5CA60C}"/>
              </a:ext>
            </a:extLst>
          </p:cNvPr>
          <p:cNvSpPr>
            <a:spLocks noGrp="1"/>
          </p:cNvSpPr>
          <p:nvPr>
            <p:ph type="body" sz="quarter" idx="20"/>
          </p:nvPr>
        </p:nvSpPr>
        <p:spPr>
          <a:xfrm>
            <a:off x="887896" y="2517913"/>
            <a:ext cx="9223512" cy="3657599"/>
          </a:xfrm>
        </p:spPr>
        <p:txBody>
          <a:bodyPr/>
          <a:lstStyle/>
          <a:p>
            <a:r>
              <a:rPr lang="en-US" sz="2000" dirty="0">
                <a:effectLst/>
                <a:latin typeface="Times New Roman" panose="02020603050405020304" pitchFamily="18" charset="0"/>
                <a:ea typeface="Times New Roman" panose="02020603050405020304" pitchFamily="18" charset="0"/>
              </a:rPr>
              <a:t>CSS (Cascading Style Sheets) is a stylesheet language used to design the webpage to make it attractive. The reason for using this is to simplify the process of making web pages presentable. It allows you to apply styles to web pages. More importantly, it enables you to do this independent of the HTML that makes up each web page.</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Styling is the essential property for any website. It increases the standards and overall look of the website that makes it easier for the user to interact with it. A website can be made without CSS, as styling is MUST since no user would want to interact with a dull and shabby website. </a:t>
            </a:r>
            <a:endParaRPr lang="en-IN" sz="2000" dirty="0"/>
          </a:p>
        </p:txBody>
      </p:sp>
      <p:sp>
        <p:nvSpPr>
          <p:cNvPr id="8" name="Slide Number Placeholder 7">
            <a:extLst>
              <a:ext uri="{FF2B5EF4-FFF2-40B4-BE49-F238E27FC236}">
                <a16:creationId xmlns:a16="http://schemas.microsoft.com/office/drawing/2014/main" id="{2A2FF781-6029-4186-A6F0-7A86E7846625}"/>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spTree>
    <p:extLst>
      <p:ext uri="{BB962C8B-B14F-4D97-AF65-F5344CB8AC3E}">
        <p14:creationId xmlns:p14="http://schemas.microsoft.com/office/powerpoint/2010/main" val="2430393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94A-6D62-4FC1-A9AB-40F1267168BF}"/>
              </a:ext>
            </a:extLst>
          </p:cNvPr>
          <p:cNvSpPr>
            <a:spLocks noGrp="1"/>
          </p:cNvSpPr>
          <p:nvPr>
            <p:ph type="title"/>
          </p:nvPr>
        </p:nvSpPr>
        <p:spPr>
          <a:xfrm>
            <a:off x="3403600" y="1554480"/>
            <a:ext cx="8412480" cy="1432559"/>
          </a:xfrm>
        </p:spPr>
        <p:txBody>
          <a:bodyPr/>
          <a:lstStyle/>
          <a:p>
            <a:pPr algn="r"/>
            <a:r>
              <a:rPr lang="en-US" sz="9600" dirty="0"/>
              <a:t>JavaScript</a:t>
            </a:r>
            <a:endParaRPr lang="en-IN" sz="9600" dirty="0"/>
          </a:p>
        </p:txBody>
      </p:sp>
      <p:sp>
        <p:nvSpPr>
          <p:cNvPr id="4" name="Text Placeholder 3">
            <a:extLst>
              <a:ext uri="{FF2B5EF4-FFF2-40B4-BE49-F238E27FC236}">
                <a16:creationId xmlns:a16="http://schemas.microsoft.com/office/drawing/2014/main" id="{3DF739CD-7342-402A-9A84-B9A90D5CA60C}"/>
              </a:ext>
            </a:extLst>
          </p:cNvPr>
          <p:cNvSpPr>
            <a:spLocks noGrp="1"/>
          </p:cNvSpPr>
          <p:nvPr>
            <p:ph type="body" sz="quarter" idx="20"/>
          </p:nvPr>
        </p:nvSpPr>
        <p:spPr>
          <a:xfrm>
            <a:off x="853441" y="3429000"/>
            <a:ext cx="9257968" cy="2746512"/>
          </a:xfrm>
        </p:spPr>
        <p:txBody>
          <a:bodyPr/>
          <a:lstStyle/>
          <a:p>
            <a:r>
              <a:rPr lang="en-US" sz="1800" dirty="0">
                <a:effectLst/>
                <a:latin typeface="Times New Roman" panose="02020603050405020304" pitchFamily="18" charset="0"/>
                <a:ea typeface="Times New Roman" panose="02020603050405020304" pitchFamily="18" charset="0"/>
              </a:rPr>
              <a:t>JavaScript is the world most popular lightweight, interpreted compiled programming language. It is also known as scripting language for web pages. It is well-known for the development of web pages, many non-browser environments also use it. JavaScript can be used for Client-side developments as well as Server-side developments.</a:t>
            </a:r>
            <a:endParaRPr lang="en-IN" sz="1800" dirty="0">
              <a:effectLst/>
              <a:latin typeface="Times New Roman" panose="02020603050405020304" pitchFamily="18" charset="0"/>
              <a:ea typeface="Times New Roman" panose="02020603050405020304" pitchFamily="18" charset="0"/>
            </a:endParaRPr>
          </a:p>
          <a:p>
            <a:endParaRPr lang="en-IN" sz="2000" dirty="0"/>
          </a:p>
        </p:txBody>
      </p:sp>
      <p:sp>
        <p:nvSpPr>
          <p:cNvPr id="8" name="Slide Number Placeholder 7">
            <a:extLst>
              <a:ext uri="{FF2B5EF4-FFF2-40B4-BE49-F238E27FC236}">
                <a16:creationId xmlns:a16="http://schemas.microsoft.com/office/drawing/2014/main" id="{2A2FF781-6029-4186-A6F0-7A86E7846625}"/>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Tree>
    <p:extLst>
      <p:ext uri="{BB962C8B-B14F-4D97-AF65-F5344CB8AC3E}">
        <p14:creationId xmlns:p14="http://schemas.microsoft.com/office/powerpoint/2010/main" val="37138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2554-74CE-4255-A45D-FD66612B1CB8}"/>
              </a:ext>
            </a:extLst>
          </p:cNvPr>
          <p:cNvSpPr>
            <a:spLocks noGrp="1"/>
          </p:cNvSpPr>
          <p:nvPr>
            <p:ph type="title"/>
          </p:nvPr>
        </p:nvSpPr>
        <p:spPr>
          <a:xfrm>
            <a:off x="3383280" y="2661920"/>
            <a:ext cx="8636000" cy="2367280"/>
          </a:xfrm>
        </p:spPr>
        <p:txBody>
          <a:bodyPr/>
          <a:lstStyle/>
          <a:p>
            <a:r>
              <a:rPr lang="en-IN" dirty="0"/>
              <a:t>Graphical </a:t>
            </a:r>
            <a:br>
              <a:rPr lang="en-IN" dirty="0"/>
            </a:br>
            <a:r>
              <a:rPr lang="en-IN" dirty="0"/>
              <a:t>User interface</a:t>
            </a:r>
          </a:p>
        </p:txBody>
      </p:sp>
    </p:spTree>
    <p:extLst>
      <p:ext uri="{BB962C8B-B14F-4D97-AF65-F5344CB8AC3E}">
        <p14:creationId xmlns:p14="http://schemas.microsoft.com/office/powerpoint/2010/main" val="229375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BAAE8A-1E82-43E0-966E-43A8174D2EBD}"/>
              </a:ext>
            </a:extLst>
          </p:cNvPr>
          <p:cNvPicPr>
            <a:picLocks noChangeAspect="1"/>
          </p:cNvPicPr>
          <p:nvPr/>
        </p:nvPicPr>
        <p:blipFill>
          <a:blip r:embed="rId2"/>
          <a:stretch>
            <a:fillRect/>
          </a:stretch>
        </p:blipFill>
        <p:spPr>
          <a:xfrm>
            <a:off x="0" y="185737"/>
            <a:ext cx="12192000" cy="6486525"/>
          </a:xfrm>
          <a:prstGeom prst="rect">
            <a:avLst/>
          </a:prstGeom>
        </p:spPr>
      </p:pic>
    </p:spTree>
    <p:extLst>
      <p:ext uri="{BB962C8B-B14F-4D97-AF65-F5344CB8AC3E}">
        <p14:creationId xmlns:p14="http://schemas.microsoft.com/office/powerpoint/2010/main" val="204337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27">
            <a:extLst>
              <a:ext uri="{FF2B5EF4-FFF2-40B4-BE49-F238E27FC236}">
                <a16:creationId xmlns:a16="http://schemas.microsoft.com/office/drawing/2014/main" id="{5BF7B769-1736-423B-98A7-E985D33F65D3}"/>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pic>
        <p:nvPicPr>
          <p:cNvPr id="31" name="Picture 30">
            <a:extLst>
              <a:ext uri="{FF2B5EF4-FFF2-40B4-BE49-F238E27FC236}">
                <a16:creationId xmlns:a16="http://schemas.microsoft.com/office/drawing/2014/main" id="{69CCFAB1-33B0-4AF6-A35E-4EAF24FD0B6C}"/>
              </a:ext>
            </a:extLst>
          </p:cNvPr>
          <p:cNvPicPr>
            <a:picLocks noChangeAspect="1"/>
          </p:cNvPicPr>
          <p:nvPr/>
        </p:nvPicPr>
        <p:blipFill>
          <a:blip r:embed="rId2"/>
          <a:stretch>
            <a:fillRect/>
          </a:stretch>
        </p:blipFill>
        <p:spPr>
          <a:xfrm>
            <a:off x="0" y="266700"/>
            <a:ext cx="12192000" cy="6324600"/>
          </a:xfrm>
          <a:prstGeom prst="rect">
            <a:avLst/>
          </a:prstGeom>
        </p:spPr>
      </p:pic>
    </p:spTree>
    <p:extLst>
      <p:ext uri="{BB962C8B-B14F-4D97-AF65-F5344CB8AC3E}">
        <p14:creationId xmlns:p14="http://schemas.microsoft.com/office/powerpoint/2010/main" val="477730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630C-4018-44DA-BE1C-950FDB3082AE}"/>
              </a:ext>
            </a:extLst>
          </p:cNvPr>
          <p:cNvSpPr>
            <a:spLocks noGrp="1"/>
          </p:cNvSpPr>
          <p:nvPr>
            <p:ph type="title"/>
          </p:nvPr>
        </p:nvSpPr>
        <p:spPr>
          <a:xfrm>
            <a:off x="4996069" y="755374"/>
            <a:ext cx="5062331" cy="1603514"/>
          </a:xfrm>
        </p:spPr>
        <p:txBody>
          <a:bodyPr/>
          <a:lstStyle/>
          <a:p>
            <a:r>
              <a:rPr lang="en-US" sz="4800" dirty="0"/>
              <a:t>FEATURES</a:t>
            </a:r>
            <a:endParaRPr lang="en-IN" sz="4800" dirty="0"/>
          </a:p>
        </p:txBody>
      </p:sp>
      <p:sp>
        <p:nvSpPr>
          <p:cNvPr id="4" name="Text Placeholder 3">
            <a:extLst>
              <a:ext uri="{FF2B5EF4-FFF2-40B4-BE49-F238E27FC236}">
                <a16:creationId xmlns:a16="http://schemas.microsoft.com/office/drawing/2014/main" id="{3AC8D3FB-E745-4EF4-90FE-10F42177BFB5}"/>
              </a:ext>
            </a:extLst>
          </p:cNvPr>
          <p:cNvSpPr>
            <a:spLocks noGrp="1"/>
          </p:cNvSpPr>
          <p:nvPr>
            <p:ph type="body" sz="quarter" idx="20"/>
          </p:nvPr>
        </p:nvSpPr>
        <p:spPr>
          <a:xfrm>
            <a:off x="702364" y="2266122"/>
            <a:ext cx="8560905" cy="3556492"/>
          </a:xfrm>
        </p:spPr>
        <p:txBody>
          <a:bodyPr/>
          <a:lstStyle/>
          <a:p>
            <a:pPr marL="285750" indent="-285750">
              <a:buFont typeface="Courier New" panose="02070309020205020404" pitchFamily="49" charset="0"/>
              <a:buChar char="o"/>
            </a:pPr>
            <a:r>
              <a:rPr lang="en-IN" sz="2000" dirty="0"/>
              <a:t>Catalogue Browsing</a:t>
            </a:r>
          </a:p>
          <a:p>
            <a:pPr marL="285750" indent="-285750">
              <a:buFont typeface="Courier New" panose="02070309020205020404" pitchFamily="49" charset="0"/>
              <a:buChar char="o"/>
            </a:pPr>
            <a:r>
              <a:rPr lang="en-IN" sz="2000" dirty="0"/>
              <a:t>Product Browsing</a:t>
            </a:r>
          </a:p>
          <a:p>
            <a:pPr marL="285750" indent="-285750">
              <a:buFont typeface="Courier New" panose="02070309020205020404" pitchFamily="49" charset="0"/>
              <a:buChar char="o"/>
            </a:pPr>
            <a:r>
              <a:rPr lang="en-IN" sz="2000" dirty="0"/>
              <a:t>Product Rating</a:t>
            </a:r>
          </a:p>
          <a:p>
            <a:pPr marL="285750" indent="-285750">
              <a:buFont typeface="Courier New" panose="02070309020205020404" pitchFamily="49" charset="0"/>
              <a:buChar char="o"/>
            </a:pPr>
            <a:r>
              <a:rPr lang="en-IN" sz="2000" dirty="0"/>
              <a:t>Shopping Cart</a:t>
            </a:r>
          </a:p>
          <a:p>
            <a:pPr marL="285750" indent="-285750">
              <a:buFont typeface="Courier New" panose="02070309020205020404" pitchFamily="49" charset="0"/>
              <a:buChar char="o"/>
            </a:pPr>
            <a:r>
              <a:rPr lang="en-IN" sz="2000" dirty="0"/>
              <a:t>Auto generated Bill</a:t>
            </a:r>
          </a:p>
        </p:txBody>
      </p:sp>
      <p:sp>
        <p:nvSpPr>
          <p:cNvPr id="10" name="Slide Number Placeholder 9">
            <a:extLst>
              <a:ext uri="{FF2B5EF4-FFF2-40B4-BE49-F238E27FC236}">
                <a16:creationId xmlns:a16="http://schemas.microsoft.com/office/drawing/2014/main" id="{4AB1F92D-511F-4329-A6EC-F2FE444E777B}"/>
              </a:ext>
            </a:extLst>
          </p:cNvPr>
          <p:cNvSpPr>
            <a:spLocks noGrp="1"/>
          </p:cNvSpPr>
          <p:nvPr>
            <p:ph type="sldNum" sz="quarter" idx="4"/>
          </p:nvPr>
        </p:nvSpPr>
        <p:spPr>
          <a:xfrm>
            <a:off x="11519020" y="3164804"/>
            <a:ext cx="452036" cy="578321"/>
          </a:xfrm>
        </p:spPr>
        <p:txBody>
          <a:bodyPr/>
          <a:lstStyle/>
          <a:p>
            <a:pPr>
              <a:defRPr/>
            </a:pPr>
            <a:fld id="{8D1FC6F8-0BCD-47E9-9C64-690771D9C143}" type="slidenum">
              <a:rPr lang="en-US" smtClean="0"/>
              <a:pPr>
                <a:defRPr/>
              </a:pPr>
              <a:t>15</a:t>
            </a:fld>
            <a:endParaRPr lang="en-US" dirty="0"/>
          </a:p>
        </p:txBody>
      </p:sp>
    </p:spTree>
    <p:extLst>
      <p:ext uri="{BB962C8B-B14F-4D97-AF65-F5344CB8AC3E}">
        <p14:creationId xmlns:p14="http://schemas.microsoft.com/office/powerpoint/2010/main" val="1027106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630C-4018-44DA-BE1C-950FDB3082AE}"/>
              </a:ext>
            </a:extLst>
          </p:cNvPr>
          <p:cNvSpPr>
            <a:spLocks noGrp="1"/>
          </p:cNvSpPr>
          <p:nvPr>
            <p:ph type="title"/>
          </p:nvPr>
        </p:nvSpPr>
        <p:spPr>
          <a:xfrm>
            <a:off x="4996069" y="755374"/>
            <a:ext cx="5062331" cy="1603514"/>
          </a:xfrm>
        </p:spPr>
        <p:txBody>
          <a:bodyPr/>
          <a:lstStyle/>
          <a:p>
            <a:r>
              <a:rPr lang="en-US" sz="4800" dirty="0"/>
              <a:t>Limitations</a:t>
            </a:r>
            <a:endParaRPr lang="en-IN" sz="4800" dirty="0"/>
          </a:p>
        </p:txBody>
      </p:sp>
      <p:sp>
        <p:nvSpPr>
          <p:cNvPr id="4" name="Text Placeholder 3">
            <a:extLst>
              <a:ext uri="{FF2B5EF4-FFF2-40B4-BE49-F238E27FC236}">
                <a16:creationId xmlns:a16="http://schemas.microsoft.com/office/drawing/2014/main" id="{3AC8D3FB-E745-4EF4-90FE-10F42177BFB5}"/>
              </a:ext>
            </a:extLst>
          </p:cNvPr>
          <p:cNvSpPr>
            <a:spLocks noGrp="1"/>
          </p:cNvSpPr>
          <p:nvPr>
            <p:ph type="body" sz="quarter" idx="20"/>
          </p:nvPr>
        </p:nvSpPr>
        <p:spPr>
          <a:xfrm>
            <a:off x="689812" y="2550694"/>
            <a:ext cx="8573458" cy="3271919"/>
          </a:xfrm>
        </p:spPr>
        <p:txBody>
          <a:bodyPr/>
          <a:lstStyle/>
          <a:p>
            <a:pPr marL="285750" indent="-285750">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There could be software/hardware compatibility issues, as some e-commerce software may be incompatible with some operating system or any other component.</a:t>
            </a:r>
            <a:endParaRPr lang="en-IN" sz="1800" dirty="0">
              <a:effectLst/>
              <a:latin typeface="Times New Roman" panose="02020603050405020304" pitchFamily="18" charset="0"/>
              <a:ea typeface="Times New Roman" panose="02020603050405020304" pitchFamily="18" charset="0"/>
            </a:endParaRPr>
          </a:p>
          <a:p>
            <a:pPr marL="285750" indent="-285750">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There can be lack of system security, reliability or standards owing to poor implementation of e-commerce.</a:t>
            </a:r>
            <a:endParaRPr lang="en-IN" sz="1800" dirty="0">
              <a:effectLst/>
              <a:latin typeface="Times New Roman" panose="02020603050405020304" pitchFamily="18" charset="0"/>
              <a:ea typeface="Times New Roman" panose="02020603050405020304" pitchFamily="18" charset="0"/>
            </a:endParaRPr>
          </a:p>
          <a:p>
            <a:pPr marL="285750" indent="-285750">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Not many functions can be performed</a:t>
            </a:r>
            <a:endParaRPr lang="en-IN" sz="1800" dirty="0">
              <a:effectLst/>
              <a:latin typeface="Times New Roman" panose="02020603050405020304" pitchFamily="18" charset="0"/>
              <a:ea typeface="Times New Roman" panose="02020603050405020304" pitchFamily="18" charset="0"/>
            </a:endParaRPr>
          </a:p>
          <a:p>
            <a:pPr marL="285750" indent="-285750">
              <a:buFont typeface="Courier New" panose="02070309020205020404" pitchFamily="49" charset="0"/>
              <a:buChar char="o"/>
            </a:pPr>
            <a:r>
              <a:rPr lang="en-US" sz="1800" dirty="0">
                <a:effectLst/>
                <a:latin typeface="Times New Roman" panose="02020603050405020304" pitchFamily="18" charset="0"/>
                <a:ea typeface="Times New Roman" panose="02020603050405020304" pitchFamily="18" charset="0"/>
              </a:rPr>
              <a:t>Backend not used</a:t>
            </a:r>
            <a:endParaRPr lang="en-IN" sz="1800" dirty="0">
              <a:effectLst/>
              <a:latin typeface="Times New Roman" panose="02020603050405020304" pitchFamily="18" charset="0"/>
              <a:ea typeface="Times New Roman" panose="02020603050405020304" pitchFamily="18" charset="0"/>
            </a:endParaRPr>
          </a:p>
          <a:p>
            <a:pPr marL="285750" indent="-285750">
              <a:buFont typeface="Courier New" panose="02070309020205020404" pitchFamily="49" charset="0"/>
              <a:buChar char="o"/>
            </a:pPr>
            <a:endParaRPr lang="en-IN" sz="2000" dirty="0"/>
          </a:p>
        </p:txBody>
      </p:sp>
      <p:sp>
        <p:nvSpPr>
          <p:cNvPr id="10" name="Slide Number Placeholder 9">
            <a:extLst>
              <a:ext uri="{FF2B5EF4-FFF2-40B4-BE49-F238E27FC236}">
                <a16:creationId xmlns:a16="http://schemas.microsoft.com/office/drawing/2014/main" id="{4AB1F92D-511F-4329-A6EC-F2FE444E777B}"/>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Tree>
    <p:extLst>
      <p:ext uri="{BB962C8B-B14F-4D97-AF65-F5344CB8AC3E}">
        <p14:creationId xmlns:p14="http://schemas.microsoft.com/office/powerpoint/2010/main" val="616672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0C91-87BD-4FC0-A89A-60C1954F00DA}"/>
              </a:ext>
            </a:extLst>
          </p:cNvPr>
          <p:cNvSpPr>
            <a:spLocks noGrp="1"/>
          </p:cNvSpPr>
          <p:nvPr>
            <p:ph type="title"/>
          </p:nvPr>
        </p:nvSpPr>
        <p:spPr>
          <a:xfrm>
            <a:off x="1026850" y="563671"/>
            <a:ext cx="6143971" cy="4120624"/>
          </a:xfrm>
        </p:spPr>
        <p:txBody>
          <a:bodyPr/>
          <a:lstStyle/>
          <a:p>
            <a:r>
              <a:rPr lang="en-IN" sz="9600" dirty="0"/>
              <a:t>Thank you</a:t>
            </a:r>
          </a:p>
        </p:txBody>
      </p:sp>
      <p:sp>
        <p:nvSpPr>
          <p:cNvPr id="5" name="Slide Number Placeholder 4">
            <a:extLst>
              <a:ext uri="{FF2B5EF4-FFF2-40B4-BE49-F238E27FC236}">
                <a16:creationId xmlns:a16="http://schemas.microsoft.com/office/drawing/2014/main" id="{7074D79F-BDCF-49B6-9EF9-D03BCE86A33E}"/>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Tree>
    <p:extLst>
      <p:ext uri="{BB962C8B-B14F-4D97-AF65-F5344CB8AC3E}">
        <p14:creationId xmlns:p14="http://schemas.microsoft.com/office/powerpoint/2010/main" val="3905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7F45-83F4-4130-BDEC-E29CD6C0AD48}"/>
              </a:ext>
            </a:extLst>
          </p:cNvPr>
          <p:cNvSpPr>
            <a:spLocks noGrp="1"/>
          </p:cNvSpPr>
          <p:nvPr>
            <p:ph type="title"/>
          </p:nvPr>
        </p:nvSpPr>
        <p:spPr/>
        <p:txBody>
          <a:bodyPr/>
          <a:lstStyle/>
          <a:p>
            <a:r>
              <a:rPr lang="en-US" sz="4000" cap="none" dirty="0">
                <a:solidFill>
                  <a:schemeClr val="accent6">
                    <a:lumMod val="60000"/>
                    <a:lumOff val="40000"/>
                  </a:schemeClr>
                </a:solidFill>
              </a:rPr>
              <a:t>GROUP MEMBERS</a:t>
            </a:r>
            <a:endParaRPr lang="en-IN" sz="4000" cap="none" dirty="0">
              <a:solidFill>
                <a:schemeClr val="accent6">
                  <a:lumMod val="60000"/>
                  <a:lumOff val="40000"/>
                </a:schemeClr>
              </a:solidFill>
            </a:endParaRPr>
          </a:p>
        </p:txBody>
      </p:sp>
      <p:sp>
        <p:nvSpPr>
          <p:cNvPr id="3" name="Content Placeholder 2">
            <a:extLst>
              <a:ext uri="{FF2B5EF4-FFF2-40B4-BE49-F238E27FC236}">
                <a16:creationId xmlns:a16="http://schemas.microsoft.com/office/drawing/2014/main" id="{A56F7D53-6D13-4C49-A10F-574C2AFD50F6}"/>
              </a:ext>
            </a:extLst>
          </p:cNvPr>
          <p:cNvSpPr>
            <a:spLocks noGrp="1"/>
          </p:cNvSpPr>
          <p:nvPr>
            <p:ph sz="quarter" idx="10"/>
          </p:nvPr>
        </p:nvSpPr>
        <p:spPr>
          <a:xfrm>
            <a:off x="692948" y="2054087"/>
            <a:ext cx="8742599" cy="2276606"/>
          </a:xfrm>
        </p:spPr>
        <p:txBody>
          <a:bodyPr/>
          <a:lstStyle/>
          <a:p>
            <a:r>
              <a:rPr lang="en-US" dirty="0">
                <a:latin typeface="Bahnschrift Light" panose="020B0502040204020203" pitchFamily="34" charset="0"/>
              </a:rPr>
              <a:t>Mohd. Talha Nadeem , 2060004 </a:t>
            </a:r>
          </a:p>
          <a:p>
            <a:r>
              <a:rPr lang="en-US" dirty="0">
                <a:latin typeface="Bahnschrift Light" panose="020B0502040204020203" pitchFamily="34" charset="0"/>
              </a:rPr>
              <a:t>Puru Mittal                 , 2061898  </a:t>
            </a:r>
          </a:p>
          <a:p>
            <a:r>
              <a:rPr lang="en-US" dirty="0">
                <a:latin typeface="Bahnschrift Light" panose="020B0502040204020203" pitchFamily="34" charset="0"/>
              </a:rPr>
              <a:t>Mukund Maheshwari , 2060005</a:t>
            </a:r>
            <a:endParaRPr lang="en-IN" dirty="0">
              <a:latin typeface="Bahnschrift Light" panose="020B0502040204020203" pitchFamily="34" charset="0"/>
            </a:endParaRPr>
          </a:p>
        </p:txBody>
      </p:sp>
      <p:sp>
        <p:nvSpPr>
          <p:cNvPr id="5" name="Slide Number Placeholder 4">
            <a:extLst>
              <a:ext uri="{FF2B5EF4-FFF2-40B4-BE49-F238E27FC236}">
                <a16:creationId xmlns:a16="http://schemas.microsoft.com/office/drawing/2014/main" id="{AA31D5AC-4776-46A0-A292-EF72522C8A94}"/>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Tree>
    <p:extLst>
      <p:ext uri="{BB962C8B-B14F-4D97-AF65-F5344CB8AC3E}">
        <p14:creationId xmlns:p14="http://schemas.microsoft.com/office/powerpoint/2010/main" val="2801329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43339" y="2610677"/>
            <a:ext cx="7209183" cy="1722784"/>
          </a:xfrm>
        </p:spPr>
        <p:txBody>
          <a:bodyPr/>
          <a:lstStyle/>
          <a:p>
            <a:r>
              <a:rPr lang="en-US" sz="6600" dirty="0"/>
              <a:t>E-COMMERCE</a:t>
            </a:r>
            <a:r>
              <a:rPr lang="en-US" dirty="0"/>
              <a:t> </a:t>
            </a:r>
            <a:br>
              <a:rPr lang="en-US" dirty="0"/>
            </a:br>
            <a:r>
              <a:rPr lang="en-US" dirty="0"/>
              <a:t>                             website        </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5" name="Picture Placeholder 4">
            <a:extLst>
              <a:ext uri="{FF2B5EF4-FFF2-40B4-BE49-F238E27FC236}">
                <a16:creationId xmlns:a16="http://schemas.microsoft.com/office/drawing/2014/main" id="{EBFA9B7C-5823-4B09-8871-75A40A0CA275}"/>
              </a:ext>
            </a:extLst>
          </p:cNvPr>
          <p:cNvPicPr>
            <a:picLocks noGrp="1" noChangeAspect="1"/>
          </p:cNvPicPr>
          <p:nvPr>
            <p:ph type="pic" sz="quarter" idx="13"/>
          </p:nvPr>
        </p:nvPicPr>
        <p:blipFill>
          <a:blip r:embed="rId2"/>
          <a:srcRect l="16380" r="16380"/>
          <a:stretch>
            <a:fillRect/>
          </a:stretch>
        </p:blipFill>
        <p:spPr>
          <a:xfrm>
            <a:off x="7609309" y="1368420"/>
            <a:ext cx="3680715" cy="3614397"/>
          </a:xfrm>
        </p:spPr>
      </p:pic>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INTRODUCTION</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87069" y="2001078"/>
            <a:ext cx="7130288" cy="3286538"/>
          </a:xfrm>
        </p:spPr>
        <p:txBody>
          <a:bodyPr/>
          <a:lstStyle/>
          <a:p>
            <a:r>
              <a:rPr lang="en-US" sz="2400" dirty="0">
                <a:effectLst/>
                <a:latin typeface="Times New Roman" panose="02020603050405020304" pitchFamily="18" charset="0"/>
                <a:ea typeface="Times New Roman" panose="02020603050405020304" pitchFamily="18" charset="0"/>
              </a:rPr>
              <a:t>E-commerce is fast gaining ground as an accepted and used business paradigm. More and more business houses are implementing web sites providing functionality for performing commercial transactions over the web. It is reasonable to say that the process of shopping on the web is becoming commonplace.</a:t>
            </a:r>
            <a:endParaRPr lang="en-IN" sz="2400" dirty="0">
              <a:effectLst/>
              <a:latin typeface="Times New Roman" panose="02020603050405020304" pitchFamily="18" charset="0"/>
              <a:ea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OUR SYSTEM</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Close the gap</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Our website makes consumer lives easier, and no other product on the market offers the same features​</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Target audience</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Large variety of products available for all of the age groups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Cost savings</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Reduce expenses , reasonable prices and guarantee of 100% good quality products. Easy return and replacement available.</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Easy to use</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Simple design that gives customers the targeted information they need​</a:t>
            </a:r>
          </a:p>
          <a:p>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52A1-C297-40D2-9B91-A62566FE6165}"/>
              </a:ext>
            </a:extLst>
          </p:cNvPr>
          <p:cNvSpPr>
            <a:spLocks noGrp="1"/>
          </p:cNvSpPr>
          <p:nvPr>
            <p:ph type="title"/>
          </p:nvPr>
        </p:nvSpPr>
        <p:spPr>
          <a:xfrm>
            <a:off x="4187068" y="695093"/>
            <a:ext cx="6335157" cy="614141"/>
          </a:xfrm>
        </p:spPr>
        <p:txBody>
          <a:bodyPr/>
          <a:lstStyle/>
          <a:p>
            <a:r>
              <a:rPr lang="en-US" dirty="0"/>
              <a:t>SOFTWARE REQUIREMENTS</a:t>
            </a:r>
            <a:endParaRPr lang="en-IN" dirty="0"/>
          </a:p>
        </p:txBody>
      </p:sp>
      <p:sp>
        <p:nvSpPr>
          <p:cNvPr id="3" name="Text Placeholder 2">
            <a:extLst>
              <a:ext uri="{FF2B5EF4-FFF2-40B4-BE49-F238E27FC236}">
                <a16:creationId xmlns:a16="http://schemas.microsoft.com/office/drawing/2014/main" id="{91C902DA-295E-4155-AA9C-6AC3E0F5F883}"/>
              </a:ext>
            </a:extLst>
          </p:cNvPr>
          <p:cNvSpPr>
            <a:spLocks noGrp="1"/>
          </p:cNvSpPr>
          <p:nvPr>
            <p:ph type="body" sz="quarter" idx="22"/>
          </p:nvPr>
        </p:nvSpPr>
        <p:spPr>
          <a:xfrm>
            <a:off x="4199594" y="1873815"/>
            <a:ext cx="3778169" cy="365125"/>
          </a:xfrm>
        </p:spPr>
        <p:txBody>
          <a:bodyPr/>
          <a:lstStyle/>
          <a:p>
            <a:r>
              <a:rPr lang="en-US" sz="2400" dirty="0"/>
              <a:t>OPERATING SYSTEM</a:t>
            </a:r>
            <a:endParaRPr lang="en-IN" sz="2400" dirty="0"/>
          </a:p>
        </p:txBody>
      </p:sp>
      <p:sp>
        <p:nvSpPr>
          <p:cNvPr id="4" name="Text Placeholder 3">
            <a:extLst>
              <a:ext uri="{FF2B5EF4-FFF2-40B4-BE49-F238E27FC236}">
                <a16:creationId xmlns:a16="http://schemas.microsoft.com/office/drawing/2014/main" id="{3BBF54BF-FBD7-4706-B588-5C566AC0E155}"/>
              </a:ext>
            </a:extLst>
          </p:cNvPr>
          <p:cNvSpPr>
            <a:spLocks noGrp="1"/>
          </p:cNvSpPr>
          <p:nvPr>
            <p:ph type="body" sz="quarter" idx="15"/>
          </p:nvPr>
        </p:nvSpPr>
        <p:spPr>
          <a:xfrm>
            <a:off x="4199594" y="2551621"/>
            <a:ext cx="3778169" cy="1193211"/>
          </a:xfrm>
        </p:spPr>
        <p:txBody>
          <a:bodyPr/>
          <a:lstStyle/>
          <a:p>
            <a:r>
              <a:rPr lang="en-US" sz="1800" dirty="0">
                <a:effectLst/>
                <a:latin typeface="Calibri" panose="020F0502020204030204" pitchFamily="34" charset="0"/>
                <a:ea typeface="Calibri" panose="020F0502020204030204" pitchFamily="34" charset="0"/>
              </a:rPr>
              <a:t>Win-98, Win-XP, Linux or any other higher version</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7" name="Text Placeholder 6">
            <a:extLst>
              <a:ext uri="{FF2B5EF4-FFF2-40B4-BE49-F238E27FC236}">
                <a16:creationId xmlns:a16="http://schemas.microsoft.com/office/drawing/2014/main" id="{4BA22CFC-5D00-486C-907E-F0A30DC8BC82}"/>
              </a:ext>
            </a:extLst>
          </p:cNvPr>
          <p:cNvSpPr>
            <a:spLocks noGrp="1"/>
          </p:cNvSpPr>
          <p:nvPr>
            <p:ph type="body" sz="quarter" idx="24"/>
          </p:nvPr>
        </p:nvSpPr>
        <p:spPr>
          <a:xfrm>
            <a:off x="4199595" y="4071261"/>
            <a:ext cx="3778168" cy="434478"/>
          </a:xfrm>
        </p:spPr>
        <p:txBody>
          <a:bodyPr/>
          <a:lstStyle/>
          <a:p>
            <a:r>
              <a:rPr lang="en-US" sz="2400" dirty="0"/>
              <a:t>SOFTWARE REQUIRED</a:t>
            </a:r>
            <a:endParaRPr lang="en-IN" sz="2400" dirty="0"/>
          </a:p>
        </p:txBody>
      </p:sp>
      <p:sp>
        <p:nvSpPr>
          <p:cNvPr id="8" name="Text Placeholder 7">
            <a:extLst>
              <a:ext uri="{FF2B5EF4-FFF2-40B4-BE49-F238E27FC236}">
                <a16:creationId xmlns:a16="http://schemas.microsoft.com/office/drawing/2014/main" id="{AF7CADAC-4763-4AF2-9EC1-E39673C501A9}"/>
              </a:ext>
            </a:extLst>
          </p:cNvPr>
          <p:cNvSpPr>
            <a:spLocks noGrp="1"/>
          </p:cNvSpPr>
          <p:nvPr>
            <p:ph type="body" sz="quarter" idx="19"/>
          </p:nvPr>
        </p:nvSpPr>
        <p:spPr>
          <a:xfrm>
            <a:off x="4187068" y="4619061"/>
            <a:ext cx="3790695" cy="1423929"/>
          </a:xfrm>
        </p:spPr>
        <p:txBody>
          <a:bodyPr/>
          <a:lstStyle/>
          <a:p>
            <a:r>
              <a:rPr lang="en-US" sz="1800" dirty="0">
                <a:effectLst/>
                <a:latin typeface="Calibri" panose="020F0502020204030204" pitchFamily="34" charset="0"/>
                <a:ea typeface="Calibri" panose="020F0502020204030204" pitchFamily="34" charset="0"/>
              </a:rPr>
              <a:t>Internet Explorer, Mozilla Firefox or any web browser</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12" name="Slide Number Placeholder 11">
            <a:extLst>
              <a:ext uri="{FF2B5EF4-FFF2-40B4-BE49-F238E27FC236}">
                <a16:creationId xmlns:a16="http://schemas.microsoft.com/office/drawing/2014/main" id="{EEB0F755-7284-40F6-86C0-6B8F78DD2FBA}"/>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Tree>
    <p:extLst>
      <p:ext uri="{BB962C8B-B14F-4D97-AF65-F5344CB8AC3E}">
        <p14:creationId xmlns:p14="http://schemas.microsoft.com/office/powerpoint/2010/main" val="71740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52A1-C297-40D2-9B91-A62566FE6165}"/>
              </a:ext>
            </a:extLst>
          </p:cNvPr>
          <p:cNvSpPr>
            <a:spLocks noGrp="1"/>
          </p:cNvSpPr>
          <p:nvPr>
            <p:ph type="title"/>
          </p:nvPr>
        </p:nvSpPr>
        <p:spPr>
          <a:xfrm>
            <a:off x="4187068" y="695093"/>
            <a:ext cx="6335157" cy="614141"/>
          </a:xfrm>
        </p:spPr>
        <p:txBody>
          <a:bodyPr/>
          <a:lstStyle/>
          <a:p>
            <a:r>
              <a:rPr lang="en-US" dirty="0"/>
              <a:t>hardware REQUIREMENTS</a:t>
            </a:r>
            <a:endParaRPr lang="en-IN" dirty="0"/>
          </a:p>
        </p:txBody>
      </p:sp>
      <p:sp>
        <p:nvSpPr>
          <p:cNvPr id="3" name="Text Placeholder 2">
            <a:extLst>
              <a:ext uri="{FF2B5EF4-FFF2-40B4-BE49-F238E27FC236}">
                <a16:creationId xmlns:a16="http://schemas.microsoft.com/office/drawing/2014/main" id="{91C902DA-295E-4155-AA9C-6AC3E0F5F883}"/>
              </a:ext>
            </a:extLst>
          </p:cNvPr>
          <p:cNvSpPr>
            <a:spLocks noGrp="1"/>
          </p:cNvSpPr>
          <p:nvPr>
            <p:ph type="body" sz="quarter" idx="22"/>
          </p:nvPr>
        </p:nvSpPr>
        <p:spPr>
          <a:xfrm>
            <a:off x="4199594" y="1873815"/>
            <a:ext cx="3778169" cy="365125"/>
          </a:xfrm>
        </p:spPr>
        <p:txBody>
          <a:bodyPr/>
          <a:lstStyle/>
          <a:p>
            <a:r>
              <a:rPr lang="en-US" sz="2400" dirty="0"/>
              <a:t>PROCESSOR</a:t>
            </a:r>
            <a:endParaRPr lang="en-IN" sz="2400" dirty="0"/>
          </a:p>
        </p:txBody>
      </p:sp>
      <p:sp>
        <p:nvSpPr>
          <p:cNvPr id="4" name="Text Placeholder 3">
            <a:extLst>
              <a:ext uri="{FF2B5EF4-FFF2-40B4-BE49-F238E27FC236}">
                <a16:creationId xmlns:a16="http://schemas.microsoft.com/office/drawing/2014/main" id="{3BBF54BF-FBD7-4706-B588-5C566AC0E155}"/>
              </a:ext>
            </a:extLst>
          </p:cNvPr>
          <p:cNvSpPr>
            <a:spLocks noGrp="1"/>
          </p:cNvSpPr>
          <p:nvPr>
            <p:ph type="body" sz="quarter" idx="15"/>
          </p:nvPr>
        </p:nvSpPr>
        <p:spPr>
          <a:xfrm>
            <a:off x="4199594" y="2551621"/>
            <a:ext cx="3778169" cy="1193211"/>
          </a:xfrm>
        </p:spPr>
        <p:txBody>
          <a:bodyPr/>
          <a:lstStyle/>
          <a:p>
            <a:r>
              <a:rPr lang="en-US" sz="2000" dirty="0">
                <a:effectLst/>
                <a:latin typeface="Calibri" panose="020F0502020204030204" pitchFamily="34" charset="0"/>
                <a:ea typeface="Calibri" panose="020F0502020204030204" pitchFamily="34" charset="0"/>
              </a:rPr>
              <a:t>Pentium II, Pentium III,  Pentium IV or higher</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sp>
        <p:nvSpPr>
          <p:cNvPr id="7" name="Text Placeholder 6">
            <a:extLst>
              <a:ext uri="{FF2B5EF4-FFF2-40B4-BE49-F238E27FC236}">
                <a16:creationId xmlns:a16="http://schemas.microsoft.com/office/drawing/2014/main" id="{4BA22CFC-5D00-486C-907E-F0A30DC8BC82}"/>
              </a:ext>
            </a:extLst>
          </p:cNvPr>
          <p:cNvSpPr>
            <a:spLocks noGrp="1"/>
          </p:cNvSpPr>
          <p:nvPr>
            <p:ph type="body" sz="quarter" idx="24"/>
          </p:nvPr>
        </p:nvSpPr>
        <p:spPr>
          <a:xfrm>
            <a:off x="4199595" y="4071261"/>
            <a:ext cx="3778168" cy="434478"/>
          </a:xfrm>
        </p:spPr>
        <p:txBody>
          <a:bodyPr/>
          <a:lstStyle/>
          <a:p>
            <a:r>
              <a:rPr lang="en-US" sz="2400" dirty="0"/>
              <a:t>RAM REQUIRED</a:t>
            </a:r>
            <a:endParaRPr lang="en-IN" sz="2400" dirty="0"/>
          </a:p>
        </p:txBody>
      </p:sp>
      <p:sp>
        <p:nvSpPr>
          <p:cNvPr id="8" name="Text Placeholder 7">
            <a:extLst>
              <a:ext uri="{FF2B5EF4-FFF2-40B4-BE49-F238E27FC236}">
                <a16:creationId xmlns:a16="http://schemas.microsoft.com/office/drawing/2014/main" id="{AF7CADAC-4763-4AF2-9EC1-E39673C501A9}"/>
              </a:ext>
            </a:extLst>
          </p:cNvPr>
          <p:cNvSpPr>
            <a:spLocks noGrp="1"/>
          </p:cNvSpPr>
          <p:nvPr>
            <p:ph type="body" sz="quarter" idx="19"/>
          </p:nvPr>
        </p:nvSpPr>
        <p:spPr>
          <a:xfrm>
            <a:off x="4187069" y="4619062"/>
            <a:ext cx="3764236" cy="1384174"/>
          </a:xfrm>
        </p:spPr>
        <p:txBody>
          <a:bodyPr/>
          <a:lstStyle/>
          <a:p>
            <a:r>
              <a:rPr lang="en-US" sz="2000" dirty="0">
                <a:effectLst/>
                <a:latin typeface="Times New Roman" panose="02020603050405020304" pitchFamily="18" charset="0"/>
                <a:ea typeface="Times New Roman" panose="02020603050405020304" pitchFamily="18" charset="0"/>
              </a:rPr>
              <a:t>1</a:t>
            </a:r>
            <a:r>
              <a:rPr lang="en-IN" sz="2000" dirty="0">
                <a:effectLst/>
                <a:latin typeface="Times New Roman" panose="02020603050405020304" pitchFamily="18" charset="0"/>
                <a:ea typeface="Times New Roman" panose="02020603050405020304" pitchFamily="18" charset="0"/>
              </a:rPr>
              <a:t> GB or higher</a:t>
            </a:r>
          </a:p>
        </p:txBody>
      </p:sp>
      <p:sp>
        <p:nvSpPr>
          <p:cNvPr id="12" name="Slide Number Placeholder 11">
            <a:extLst>
              <a:ext uri="{FF2B5EF4-FFF2-40B4-BE49-F238E27FC236}">
                <a16:creationId xmlns:a16="http://schemas.microsoft.com/office/drawing/2014/main" id="{EEB0F755-7284-40F6-86C0-6B8F78DD2FBA}"/>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Tree>
    <p:extLst>
      <p:ext uri="{BB962C8B-B14F-4D97-AF65-F5344CB8AC3E}">
        <p14:creationId xmlns:p14="http://schemas.microsoft.com/office/powerpoint/2010/main" val="3564689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7B95-DCB6-41CC-972A-1BD48F599E58}"/>
              </a:ext>
            </a:extLst>
          </p:cNvPr>
          <p:cNvSpPr>
            <a:spLocks noGrp="1"/>
          </p:cNvSpPr>
          <p:nvPr>
            <p:ph type="title"/>
          </p:nvPr>
        </p:nvSpPr>
        <p:spPr>
          <a:xfrm>
            <a:off x="5638800" y="1656080"/>
            <a:ext cx="5679439" cy="1508724"/>
          </a:xfrm>
        </p:spPr>
        <p:txBody>
          <a:bodyPr/>
          <a:lstStyle/>
          <a:p>
            <a:r>
              <a:rPr lang="en-US" sz="6000" dirty="0"/>
              <a:t>LANGUAGES USED </a:t>
            </a:r>
            <a:endParaRPr lang="en-IN" sz="6000" dirty="0"/>
          </a:p>
        </p:txBody>
      </p:sp>
      <p:sp>
        <p:nvSpPr>
          <p:cNvPr id="5" name="Slide Number Placeholder 4">
            <a:extLst>
              <a:ext uri="{FF2B5EF4-FFF2-40B4-BE49-F238E27FC236}">
                <a16:creationId xmlns:a16="http://schemas.microsoft.com/office/drawing/2014/main" id="{41B13177-B118-46A3-8C01-CF2D6B8D49FA}"/>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Tree>
    <p:extLst>
      <p:ext uri="{BB962C8B-B14F-4D97-AF65-F5344CB8AC3E}">
        <p14:creationId xmlns:p14="http://schemas.microsoft.com/office/powerpoint/2010/main" val="2607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94A-6D62-4FC1-A9AB-40F1267168BF}"/>
              </a:ext>
            </a:extLst>
          </p:cNvPr>
          <p:cNvSpPr>
            <a:spLocks noGrp="1"/>
          </p:cNvSpPr>
          <p:nvPr>
            <p:ph type="title"/>
          </p:nvPr>
        </p:nvSpPr>
        <p:spPr>
          <a:xfrm>
            <a:off x="6550100" y="874643"/>
            <a:ext cx="5284090" cy="1669774"/>
          </a:xfrm>
        </p:spPr>
        <p:txBody>
          <a:bodyPr/>
          <a:lstStyle/>
          <a:p>
            <a:pPr algn="r"/>
            <a:r>
              <a:rPr lang="en-US" sz="9600" dirty="0"/>
              <a:t>HTML</a:t>
            </a:r>
            <a:endParaRPr lang="en-IN" sz="9600" dirty="0"/>
          </a:p>
        </p:txBody>
      </p:sp>
      <p:sp>
        <p:nvSpPr>
          <p:cNvPr id="4" name="Text Placeholder 3">
            <a:extLst>
              <a:ext uri="{FF2B5EF4-FFF2-40B4-BE49-F238E27FC236}">
                <a16:creationId xmlns:a16="http://schemas.microsoft.com/office/drawing/2014/main" id="{3DF739CD-7342-402A-9A84-B9A90D5CA60C}"/>
              </a:ext>
            </a:extLst>
          </p:cNvPr>
          <p:cNvSpPr>
            <a:spLocks noGrp="1"/>
          </p:cNvSpPr>
          <p:nvPr>
            <p:ph type="body" sz="quarter" idx="20"/>
          </p:nvPr>
        </p:nvSpPr>
        <p:spPr>
          <a:xfrm>
            <a:off x="914399" y="2544417"/>
            <a:ext cx="9197009" cy="3631096"/>
          </a:xfrm>
        </p:spPr>
        <p:txBody>
          <a:bodyPr/>
          <a:lstStyle/>
          <a:p>
            <a:r>
              <a:rPr lang="en-IN" sz="2000" dirty="0">
                <a:effectLst/>
                <a:latin typeface="Times New Roman" panose="02020603050405020304" pitchFamily="18" charset="0"/>
                <a:ea typeface="Times New Roman" panose="02020603050405020304" pitchFamily="18" charset="0"/>
              </a:rPr>
              <a:t>HTML stands for Hyper Text Markup Language, it is the standard markup language for creating Web pages. It stands for Hyper Text Markup Language. It is the standard markup language for creating Web pages. It describes the structure of a Web page. It consists of a series of elements. It elements tell the browser how to display the content. It elements label pieces of content such as "this is a heading", "this is a paragraph", "this is a link", etc.</a:t>
            </a:r>
          </a:p>
          <a:p>
            <a:endParaRPr lang="en-IN" sz="2000" dirty="0"/>
          </a:p>
        </p:txBody>
      </p:sp>
      <p:sp>
        <p:nvSpPr>
          <p:cNvPr id="8" name="Slide Number Placeholder 7">
            <a:extLst>
              <a:ext uri="{FF2B5EF4-FFF2-40B4-BE49-F238E27FC236}">
                <a16:creationId xmlns:a16="http://schemas.microsoft.com/office/drawing/2014/main" id="{2A2FF781-6029-4186-A6F0-7A86E784662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Tree>
    <p:extLst>
      <p:ext uri="{BB962C8B-B14F-4D97-AF65-F5344CB8AC3E}">
        <p14:creationId xmlns:p14="http://schemas.microsoft.com/office/powerpoint/2010/main" val="1161319545"/>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WEB DEVELOPEMENT Miniproject</Template>
  <TotalTime>0</TotalTime>
  <Words>551</Words>
  <Application>Microsoft Office PowerPoint</Application>
  <PresentationFormat>Widescreen</PresentationFormat>
  <Paragraphs>64</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Bahnschrift Light</vt:lpstr>
      <vt:lpstr>Calibri</vt:lpstr>
      <vt:lpstr>Century Gothic Bold</vt:lpstr>
      <vt:lpstr>Courier New</vt:lpstr>
      <vt:lpstr>Daytona Pro Light</vt:lpstr>
      <vt:lpstr>Times New Roman</vt:lpstr>
      <vt:lpstr>Office Theme</vt:lpstr>
      <vt:lpstr>Mini-project</vt:lpstr>
      <vt:lpstr>GROUP MEMBERS</vt:lpstr>
      <vt:lpstr>E-COMMERCE                               website        </vt:lpstr>
      <vt:lpstr>INTRODUCTION</vt:lpstr>
      <vt:lpstr>OUR SYSTEM</vt:lpstr>
      <vt:lpstr>SOFTWARE REQUIREMENTS</vt:lpstr>
      <vt:lpstr>hardware REQUIREMENTS</vt:lpstr>
      <vt:lpstr>LANGUAGES USED </vt:lpstr>
      <vt:lpstr>HTML</vt:lpstr>
      <vt:lpstr>CSS</vt:lpstr>
      <vt:lpstr>JavaScript</vt:lpstr>
      <vt:lpstr>Graphical  User interface</vt:lpstr>
      <vt:lpstr>PowerPoint Presentation</vt:lpstr>
      <vt:lpstr>PowerPoint Presentation</vt:lpstr>
      <vt:lpstr>FEATURES</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dc:title>
  <dc:creator>Puru Mittal</dc:creator>
  <cp:lastModifiedBy>Puru Mittal</cp:lastModifiedBy>
  <cp:revision>1</cp:revision>
  <dcterms:created xsi:type="dcterms:W3CDTF">2022-01-24T18:09:58Z</dcterms:created>
  <dcterms:modified xsi:type="dcterms:W3CDTF">2022-01-24T18:10:50Z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